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71" r:id="rId3"/>
    <p:sldId id="272" r:id="rId4"/>
    <p:sldId id="275" r:id="rId5"/>
    <p:sldId id="273" r:id="rId6"/>
    <p:sldId id="274" r:id="rId7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  <p14:sldId id="274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2024/5/19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2024/5/19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1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2024/5/19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2024/5/19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algn="l"/>
            <a:r>
              <a:rPr lang="en-US" altLang="zh-CN" sz="36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</a:t>
            </a:r>
            <a:r>
              <a:rPr lang="zh-CN" altLang="en-US" sz="36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编程之嵌套循环、随机数及综合案例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随机数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77054A-17E2-DE14-EB53-8179D1B1AA6F}"/>
              </a:ext>
            </a:extLst>
          </p:cNvPr>
          <p:cNvSpPr txBox="1"/>
          <p:nvPr/>
        </p:nvSpPr>
        <p:spPr>
          <a:xfrm>
            <a:off x="645886" y="1589313"/>
            <a:ext cx="10726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实战案例</a:t>
            </a:r>
            <a:endParaRPr lang="en-US" altLang="zh-CN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0D0D0D"/>
                </a:solidFill>
                <a:highlight>
                  <a:srgbClr val="FFFFFF"/>
                </a:highlight>
                <a:latin typeface="Söhne"/>
              </a:rPr>
              <a:t>         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1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：生成随机手机号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产生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0~32767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之间的随机数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产生特定范围的随机数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实现脚本生成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1000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个随机手机号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嵌套循环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BF06CB-F4D7-29F4-B108-2B4EBE808C56}"/>
              </a:ext>
            </a:extLst>
          </p:cNvPr>
          <p:cNvSpPr txBox="1"/>
          <p:nvPr/>
        </p:nvSpPr>
        <p:spPr>
          <a:xfrm>
            <a:off x="972457" y="1834607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循环的嵌套定义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示例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1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：打印递增数字图案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示例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2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：打印递减数字图案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九九乘法表的三种实现方式</a:t>
            </a: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阶段性总结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2A6305-06FD-B76F-8156-962CB672234D}"/>
              </a:ext>
            </a:extLst>
          </p:cNvPr>
          <p:cNvSpPr txBox="1"/>
          <p:nvPr/>
        </p:nvSpPr>
        <p:spPr>
          <a:xfrm>
            <a:off x="645886" y="1589313"/>
            <a:ext cx="107260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变量定义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普通变量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数组定义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关联数组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循环语句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影响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程序的内置命令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补充扩展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expect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需求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1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：远程登录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需求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2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：远程操作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需求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3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：多台服务器上创建用户</a:t>
            </a: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综合案例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9A065B-DE81-87E0-8054-C939572AB708}"/>
              </a:ext>
            </a:extLst>
          </p:cNvPr>
          <p:cNvSpPr txBox="1"/>
          <p:nvPr/>
        </p:nvSpPr>
        <p:spPr>
          <a:xfrm>
            <a:off x="911766" y="2038420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实战案例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2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：推送公钥到局域网内所有机器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案例分析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代码拆分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最终实现</a:t>
            </a: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综合案例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2A9677-A07B-DF8F-FDC3-FD7F8E8F0F88}"/>
              </a:ext>
            </a:extLst>
          </p:cNvPr>
          <p:cNvSpPr txBox="1"/>
          <p:nvPr/>
        </p:nvSpPr>
        <p:spPr>
          <a:xfrm>
            <a:off x="645886" y="1589313"/>
            <a:ext cx="10726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实战案例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3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统计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web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服务的不同连接状态个数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altLang="zh-CN" b="1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</p:txBody>
      </p:sp>
    </p:spTree>
    <p:extLst>
      <p:ext uri="{BB962C8B-B14F-4D97-AF65-F5344CB8AC3E}">
        <p14:creationId xmlns:p14="http://schemas.microsoft.com/office/powerpoint/2010/main" val="31776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16</TotalTime>
  <Words>147</Words>
  <Application>Microsoft Office PowerPoint</Application>
  <PresentationFormat>宽屏</PresentationFormat>
  <Paragraphs>42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Microsoft YaHei UI</vt:lpstr>
      <vt:lpstr>Microsoft YaHei UI Light</vt:lpstr>
      <vt:lpstr>Söhne</vt:lpstr>
      <vt:lpstr>Arial</vt:lpstr>
      <vt:lpstr>自定义</vt:lpstr>
      <vt:lpstr>SHELL编程之嵌套循环、随机数及综合案例</vt:lpstr>
      <vt:lpstr>随机数</vt:lpstr>
      <vt:lpstr>嵌套循环</vt:lpstr>
      <vt:lpstr>阶段性总结</vt:lpstr>
      <vt:lpstr>综合案例</vt:lpstr>
      <vt:lpstr>综合案例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7</cp:revision>
  <dcterms:created xsi:type="dcterms:W3CDTF">2024-05-18T07:41:34Z</dcterms:created>
  <dcterms:modified xsi:type="dcterms:W3CDTF">2024-05-19T09:51:16Z</dcterms:modified>
  <cp:version/>
</cp:coreProperties>
</file>